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9" r:id="rId2"/>
    <p:sldId id="260" r:id="rId3"/>
  </p:sldIdLst>
  <p:sldSz cx="9144000" cy="6858000" type="screen4x3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bw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72" y="5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242DA9D7-15F9-4D2E-9A78-E05E007EBA3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r>
              <a:rPr lang="ja-JP" altLang="en-US"/>
              <a:t>様式１</a:t>
            </a:r>
            <a:r>
              <a:rPr lang="en-US" altLang="ja-JP"/>
              <a:t>AB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05B97757-DC75-48DF-A4FA-20219A60A42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0E585AB3-BA16-49F7-B2F8-C9FFF62C616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F5C3696F-3B4F-4F43-B7C6-3F366B83E1A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80F99973-607E-4DE4-A866-7C7BBEA7AAB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9C621BD6-B83F-4782-94F2-06754B74E7D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r>
              <a:rPr lang="ja-JP" altLang="en-US"/>
              <a:t>様式１</a:t>
            </a:r>
            <a:r>
              <a:rPr lang="en-US" altLang="ja-JP"/>
              <a:t>AB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E7F7F83F-1F2C-4EAA-8503-8DAE7D6461B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44D45CC1-D4DC-42E5-8748-667410BBF0E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CCC5DBFF-E6BA-48C4-9C0B-26B0C16D7D5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44DC79B2-2D94-4643-AC18-6A0853B3182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D9936C34-6E85-4EC6-A587-045A695D001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18D8CFF7-FAE0-4449-8870-D80E7FF2A0E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76DFF6A7-BBF5-4B80-B703-10B790EEA14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C907189F-9BC3-447E-80CE-9F565965AAE2}" type="slidenum">
              <a:rPr kumimoji="0" lang="en-US" altLang="ja-JP" sz="1200" smtClean="0"/>
              <a:pPr/>
              <a:t>1</a:t>
            </a:fld>
            <a:endParaRPr kumimoji="0" lang="en-US" altLang="ja-JP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D6BBBE22-7CDF-4CBE-9279-85ACBF16A5B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98558875-9535-4569-A8CC-5EAB3F7D58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  <p:sp>
        <p:nvSpPr>
          <p:cNvPr id="5125" name="ヘッダー プレースホルダ 4">
            <a:extLst>
              <a:ext uri="{FF2B5EF4-FFF2-40B4-BE49-F238E27FC236}">
                <a16:creationId xmlns:a16="http://schemas.microsoft.com/office/drawing/2014/main" id="{04AF56BA-734D-4A36-8334-5FBDFA380C8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kumimoji="0" lang="ja-JP" altLang="en-US" sz="1200"/>
              <a:t>様式１</a:t>
            </a:r>
            <a:r>
              <a:rPr kumimoji="0" lang="en-US" altLang="ja-JP" sz="1200"/>
              <a:t>AB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EEEA86E1-8F7E-4FA9-AA39-717CC539865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AA766444-C483-4403-B80F-9C442333DD9A}" type="slidenum">
              <a:rPr kumimoji="0" lang="en-US" altLang="ja-JP" sz="1200" smtClean="0"/>
              <a:pPr/>
              <a:t>2</a:t>
            </a:fld>
            <a:endParaRPr kumimoji="0" lang="en-US" altLang="ja-JP" sz="120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BFD18D2A-A31E-4902-93CD-A7B448662D8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B15F80CC-9F85-4482-A5A3-7CDB38FE31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  <p:sp>
        <p:nvSpPr>
          <p:cNvPr id="7173" name="ヘッダー プレースホルダ 4">
            <a:extLst>
              <a:ext uri="{FF2B5EF4-FFF2-40B4-BE49-F238E27FC236}">
                <a16:creationId xmlns:a16="http://schemas.microsoft.com/office/drawing/2014/main" id="{E103A7F5-169C-4083-B35F-DEF60E674A4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kumimoji="0" lang="ja-JP" altLang="en-US" sz="1200"/>
              <a:t>様式１</a:t>
            </a:r>
            <a:r>
              <a:rPr kumimoji="0" lang="en-US" altLang="ja-JP" sz="1200"/>
              <a:t>AB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E4223E1-8BF7-4E2C-9D09-BB7A59F0D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7A18D44-9467-42BA-9CAD-3BD84DC81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49CA37A-0878-4A1B-AF77-2431B3770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E7D77B-F107-417A-9D96-462880CD00A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1096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A0CC96C-D2F4-4865-8B2E-5CBBE629F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0E612B2-2744-4269-804D-6F160AF77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9927F6F-FED3-447B-8B99-9EE0B5D5D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5E7177-8D9A-4CDC-8D20-6B92E9C5E77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59656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68F768A-950A-431A-BA34-712F74F8D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2D15256-D1F8-4AFB-B7D6-E3BFCDC70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C53009F-4D44-4F3F-8D80-179BD4427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13C38E-9E1A-4C5E-AD09-C3D1F06D157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26240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71658E0-92FE-4AB2-AB35-B1C39DDE4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38AA3E8-4733-484C-91A8-F76CFD509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B1850CD-AA41-4512-96DE-60624FA2F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F31AE2-B531-49E0-8E09-B78DAA18E3B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14001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1CE640C-959D-4D61-BE32-0F8CED842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F07C3CB-7C75-4E42-AA63-194AB0598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85A6AEB-FE45-472E-A393-F9CBE37CC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3265C8-24C8-4AFE-A399-F1ABD43F09A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32679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30EE8C3-594F-4CFF-BA47-DBBCC16C6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69904BB9-5181-4548-942B-932880B15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3137E57C-04C8-4D7C-9216-12EF280FD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9A915-CDFA-4810-A837-7F902A8716D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13888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C717A405-DED3-4BCE-B7F5-E24AAE735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17193800-02F0-401C-96B9-54D584F39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5B319651-14DD-4B0A-89D9-C69C51494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84B5D-14EB-4F83-8170-1416AD62FFD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49683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197AAD5A-B38D-4B3D-976E-AB59BA5AD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78D6E122-66DE-4D85-8938-8525C11ED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CB627E48-28FD-477C-ACA3-77E83B82F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7EFD4-2100-407D-88C7-9F44CF6E8D6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07422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6C374E63-8E85-4C84-BC21-310C69476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CC2B25E6-2791-4E85-8EA0-59F49A1AD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716E7DBA-1A59-4118-917F-B42C1FCDB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C900A6-47E9-4CBE-95AE-C15A42B1E4B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10125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F2B7CD47-A821-474E-8E29-24531F184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2E6C475A-189F-4231-A28C-A0BEB8748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8FA9A86D-B9B2-46A5-BE4D-7365E10F1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8A2FA2-0D5E-47C1-AE9B-4E3586757C5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90247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52E67F5-5012-44D4-8372-B9A729576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6EBD9950-AC17-4631-AA45-064EAC573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2065B8AA-E01F-4C2D-9187-8B78A4FEB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234ADD-FC55-4EF3-844F-77E145096E1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89954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A3DAB5DF-D812-4679-82E8-397EA8F11C5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12C11E67-F2C0-4376-8A84-5EDEA83C400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6749460-B073-44F8-AB2A-4708D1E292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Times New Roman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F5ADDE3-4130-4AF9-96DB-0565B8C278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Times New Roman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D5649F7-782D-4363-A0B2-CC3BE7CDE2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B8F0953-E0E3-4181-9323-FFD206E4FC0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ＭＳ Ｐゴシック" pitchFamily="1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ＭＳ Ｐゴシック" pitchFamily="1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7572FBA3-C97D-42E1-A698-10325A44F4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1871663"/>
            <a:ext cx="8237538" cy="22860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sz="48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日本アフェレシス学会</a:t>
            </a:r>
            <a:br>
              <a:rPr lang="en-US" altLang="ja-JP" sz="48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48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40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6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400" b="1" i="1">
                <a:solidFill>
                  <a:srgbClr val="000000"/>
                </a:solidFill>
                <a:ea typeface="ＭＳ Ｐゴシック" panose="020B0600070205080204" pitchFamily="50" charset="-128"/>
              </a:rPr>
            </a:br>
            <a:r>
              <a:rPr lang="ja-JP" altLang="en-US" sz="2400" b="1" i="1">
                <a:ea typeface="ＭＳ Ｐゴシック" panose="020B0600070205080204" pitchFamily="50" charset="-128"/>
              </a:rPr>
              <a:t>司会者名：　</a:t>
            </a:r>
            <a:r>
              <a:rPr lang="ja-JP" altLang="en-US" sz="2400" b="1" i="1">
                <a:solidFill>
                  <a:srgbClr val="000000"/>
                </a:solidFill>
                <a:ea typeface="ＭＳ Ｐゴシック" panose="020B0600070205080204" pitchFamily="50" charset="-128"/>
              </a:rPr>
              <a:t>○○　○○</a:t>
            </a:r>
            <a:endParaRPr lang="en-US" altLang="ja-JP" sz="2400" b="1" i="1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B78AC04C-99AB-49E2-9FB7-0D7CFE82908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20700" y="4298950"/>
            <a:ext cx="8167688" cy="16002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8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8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ja-JP" altLang="en-US" sz="2800" b="1">
                <a:latin typeface="Arial" panose="020B0604020202020204" pitchFamily="34" charset="0"/>
                <a:ea typeface="ＭＳ Ｐゴシック" panose="020B0600070205080204" pitchFamily="50" charset="-128"/>
              </a:rPr>
              <a:t>司会をするセッションの中で発表する内容に、</a:t>
            </a:r>
            <a:r>
              <a:rPr lang="ja-JP" altLang="en-US" sz="28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開示すべき</a:t>
            </a:r>
            <a:r>
              <a:rPr lang="en-US" altLang="ja-JP" sz="28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lang="ja-JP" altLang="en-US" sz="28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関係にある企業などはありません。</a:t>
            </a:r>
            <a:endParaRPr lang="en-US" altLang="ja-JP" sz="28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700" b="1" i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4100" name="正方形/長方形 3">
            <a:extLst>
              <a:ext uri="{FF2B5EF4-FFF2-40B4-BE49-F238E27FC236}">
                <a16:creationId xmlns:a16="http://schemas.microsoft.com/office/drawing/2014/main" id="{BD28FA76-1382-4EC3-9648-268E297AF7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888" y="241300"/>
            <a:ext cx="8404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（様式</a:t>
            </a:r>
            <a:r>
              <a:rPr kumimoji="0" lang="en-US" altLang="ja-JP" sz="2400" b="1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5</a:t>
            </a:r>
            <a:r>
              <a:rPr kumimoji="0" lang="ja-JP" altLang="en-US" sz="2400" b="1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－Ａ）申告すべきＣＯＩ状態がない場合</a:t>
            </a:r>
          </a:p>
        </p:txBody>
      </p:sp>
      <p:sp>
        <p:nvSpPr>
          <p:cNvPr id="4101" name="正方形/長方形 4">
            <a:extLst>
              <a:ext uri="{FF2B5EF4-FFF2-40B4-BE49-F238E27FC236}">
                <a16:creationId xmlns:a16="http://schemas.microsoft.com/office/drawing/2014/main" id="{3F681C4C-4FA0-47C7-B7A1-4CBD76CACE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925" y="1844675"/>
            <a:ext cx="8642350" cy="4586288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ACCC805B-9FDA-403C-835A-48C1AC2AF8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38188" y="950913"/>
            <a:ext cx="7772400" cy="2143125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日本アフェレシス学会</a:t>
            </a:r>
            <a:br>
              <a:rPr lang="en-US" altLang="ja-JP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36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4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000" b="1" i="1">
                <a:solidFill>
                  <a:srgbClr val="000000"/>
                </a:solidFill>
                <a:ea typeface="ＭＳ Ｐゴシック" panose="020B0600070205080204" pitchFamily="50" charset="-128"/>
              </a:rPr>
            </a:br>
            <a:r>
              <a:rPr lang="ja-JP" altLang="en-US" sz="2000" b="1" i="1">
                <a:ea typeface="ＭＳ Ｐゴシック" panose="020B0600070205080204" pitchFamily="50" charset="-128"/>
              </a:rPr>
              <a:t>司会者名：　○</a:t>
            </a:r>
            <a:r>
              <a:rPr lang="ja-JP" altLang="en-US" sz="2000" b="1" i="1">
                <a:solidFill>
                  <a:srgbClr val="000000"/>
                </a:solidFill>
                <a:ea typeface="ＭＳ Ｐゴシック" panose="020B0600070205080204" pitchFamily="50" charset="-128"/>
              </a:rPr>
              <a:t>○　○○</a:t>
            </a:r>
            <a:endParaRPr lang="en-US" altLang="ja-JP" sz="2000" b="1" i="1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A31AD64A-CF7B-444B-936A-0113EC3A80F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46088" y="3378200"/>
            <a:ext cx="8358187" cy="3281363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>
                <a:latin typeface="Arial" panose="020B0604020202020204" pitchFamily="34" charset="0"/>
                <a:ea typeface="ＭＳ Ｐゴシック" panose="020B0600070205080204" pitchFamily="50" charset="-128"/>
              </a:rPr>
              <a:t>司会をするセッションの中で発表する内容に、</a:t>
            </a:r>
            <a:r>
              <a:rPr lang="ja-JP" altLang="en-US" sz="18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開示すべき</a:t>
            </a:r>
            <a:r>
              <a:rPr lang="en-US" altLang="ja-JP" sz="18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lang="ja-JP" altLang="en-US" sz="18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関係にある企業として</a:t>
            </a:r>
            <a:endParaRPr lang="en-US" altLang="ja-JP" sz="18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6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ja-JP" altLang="en-US" sz="19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 ①顧問：　　　　　　　　　　　　　　　　 なし</a:t>
            </a:r>
            <a:endParaRPr lang="en-US" altLang="ja-JP" sz="19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②株保有・利益：　　　　　　　　　　　なし</a:t>
            </a:r>
            <a:endParaRPr lang="en-US" altLang="ja-JP" sz="19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③特許使用料：　　　　　　　　　　　　なし</a:t>
            </a:r>
            <a:endParaRPr lang="en-US" altLang="ja-JP" sz="19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④講演料：　　　　　　　　　　　　　　　なし</a:t>
            </a:r>
            <a:endParaRPr lang="en-US" altLang="ja-JP" sz="19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⑤原稿料：　　　　　　　　　　　　  　　なし</a:t>
            </a:r>
            <a:endParaRPr lang="en-US" altLang="ja-JP" sz="19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⑥受託研究・共同研究費：　　　　　○○製薬</a:t>
            </a:r>
            <a:endParaRPr lang="en-US" altLang="ja-JP" sz="19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⑦奨学寄付金：　 　　　　　　　　　　○○製薬</a:t>
            </a:r>
            <a:endParaRPr lang="en-US" altLang="ja-JP" sz="19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⑧寄付講座所属：　　　　　　　　　　あり（○○製薬）</a:t>
            </a:r>
            <a:endParaRPr lang="en-US" altLang="ja-JP" sz="19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⑨贈答品などの報酬：　　　　 　　　なし</a:t>
            </a:r>
            <a:endParaRPr lang="en-US" altLang="ja-JP" sz="19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1900" b="1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6148" name="正方形/長方形 3">
            <a:extLst>
              <a:ext uri="{FF2B5EF4-FFF2-40B4-BE49-F238E27FC236}">
                <a16:creationId xmlns:a16="http://schemas.microsoft.com/office/drawing/2014/main" id="{A9535D33-A5EC-453C-9A59-D91DC9F799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513" y="209550"/>
            <a:ext cx="83089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（様式</a:t>
            </a:r>
            <a:r>
              <a:rPr kumimoji="0" lang="en-US" altLang="ja-JP" sz="2400" b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5</a:t>
            </a:r>
            <a:r>
              <a:rPr kumimoji="0" lang="ja-JP" altLang="en-US" sz="2400" b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－</a:t>
            </a:r>
            <a:r>
              <a:rPr kumimoji="0" lang="en-US" altLang="ja-JP" sz="2400" b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B</a:t>
            </a:r>
            <a:r>
              <a:rPr kumimoji="0" lang="ja-JP" altLang="en-US" sz="2400" b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　申告すべきＣＯＩ状態がある場合</a:t>
            </a:r>
          </a:p>
        </p:txBody>
      </p:sp>
      <p:sp>
        <p:nvSpPr>
          <p:cNvPr id="6149" name="正方形/長方形 4">
            <a:extLst>
              <a:ext uri="{FF2B5EF4-FFF2-40B4-BE49-F238E27FC236}">
                <a16:creationId xmlns:a16="http://schemas.microsoft.com/office/drawing/2014/main" id="{D085932D-1308-44DC-B157-F2181760FF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792163"/>
            <a:ext cx="8640763" cy="6065837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580</TotalTime>
  <Words>186</Words>
  <Application>Microsoft Office PowerPoint</Application>
  <PresentationFormat>画面に合わせる (4:3)</PresentationFormat>
  <Paragraphs>20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Times New Roman</vt:lpstr>
      <vt:lpstr>ＭＳ Ｐゴシック</vt:lpstr>
      <vt:lpstr>Arial</vt:lpstr>
      <vt:lpstr>Calibri</vt:lpstr>
      <vt:lpstr>HGP創英角ｺﾞｼｯｸUB</vt:lpstr>
      <vt:lpstr>Office テーマ</vt:lpstr>
      <vt:lpstr>日本アフェレシス学会 ＣＯ Ｉ 開示 　 司会者名：　○○　○○</vt:lpstr>
      <vt:lpstr>日本アフェレシス学会 ＣＯ Ｉ 開示 　 司会者名：　○○　○○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ito</cp:lastModifiedBy>
  <cp:revision>98</cp:revision>
  <cp:lastPrinted>2010-09-09T05:26:38Z</cp:lastPrinted>
  <dcterms:created xsi:type="dcterms:W3CDTF">2010-06-05T13:17:17Z</dcterms:created>
  <dcterms:modified xsi:type="dcterms:W3CDTF">2021-10-07T00:59:50Z</dcterms:modified>
</cp:coreProperties>
</file>