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8D8D42-0B99-47B0-B628-56C9B603EA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9F5A2BD-83EE-4433-A795-5DEAC27A8C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8D1222-F215-41C6-8786-B4D27187EB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B6AC6E-45A6-4869-8557-ECC119D657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611422B-687C-4951-A057-78BDB1CF60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9BA8334-D863-445E-BF1D-D2CCA177AA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DCFDFF-2BEA-4FC7-92EC-9D7B1FE6A7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7B1E56D-E620-4443-8A36-7E3C9A128A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9D62B52-F5B7-4B26-9BA7-DB385936B3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B944089-BEAD-482C-896D-10C4AC83B2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FEBC7A6-CBF1-4CEF-866B-85BF38CBF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2C02919B-DD52-420E-BB24-D88A550AAA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D2EA93D-22E7-4AB5-83BC-0E3EAA6411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A3AF05B-8E0C-4054-9ADE-3EA46D338367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51D4160-858C-4379-A352-245212D05A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25B54AD-D045-49C0-BC59-A424EA64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60999ECB-50F9-4BD6-AE8B-DAF455C4B0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2D27625-9BE7-43C7-9238-7F4BF1D25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9DB8219-44C1-4DFE-85FD-56504F3FCB92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2A4CA14-AE4D-45B1-ABBF-3D8687B0C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7A20EC4-575A-4DB5-8FB9-82EEB21F9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7173" name="ヘッダー プレースホルダ 4">
            <a:extLst>
              <a:ext uri="{FF2B5EF4-FFF2-40B4-BE49-F238E27FC236}">
                <a16:creationId xmlns:a16="http://schemas.microsoft.com/office/drawing/2014/main" id="{A4DF9843-B6D7-4B58-8173-9807A91B68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86345BA-E4FA-40E3-9FEE-D2BE7BA8FB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7B288D0-3D05-4758-988D-0D39E74E2173}" type="slidenum">
              <a:rPr kumimoji="0" lang="en-US" altLang="ja-JP" sz="1200" smtClean="0"/>
              <a:pPr/>
              <a:t>3</a:t>
            </a:fld>
            <a:endParaRPr kumimoji="0" lang="en-US" altLang="ja-JP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EDAE2F5-EA62-407A-A4E7-9D906A1549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BE5E418-55A6-49DA-93B5-F876526AA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9221" name="ヘッダー プレースホルダ 4">
            <a:extLst>
              <a:ext uri="{FF2B5EF4-FFF2-40B4-BE49-F238E27FC236}">
                <a16:creationId xmlns:a16="http://schemas.microsoft.com/office/drawing/2014/main" id="{5943F6D0-7D2A-4187-A689-BE9F411278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785C5B-0E1B-445E-8F6C-719B7792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55753C-0BED-45B3-8E01-5E9374D32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C3329-039D-414E-ABA0-D10BE479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F94E2-CD7B-4EFA-B5C0-DEA9F3CF8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942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8FB005-9EFC-45A2-B6DF-541DE55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04FD58-B5D2-4AD2-A111-95D849FE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6CFA09-3510-4E8C-9D60-6B3DF2E8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9D617-956E-41B2-A60B-A918545243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2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C759E6-7E88-425C-A038-2585FEF7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D2C2BD-11A9-488E-8AA8-08F3BC35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6B17A5-5EDF-46D9-A8CF-5534EC4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EA59-5D51-4C86-968D-926529E472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594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1F1ED2-30A0-4E78-A4C5-F1BD8AE4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DF0132-FF07-4F71-9AB9-355C0217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E9B298-68DD-4C39-8075-44A13976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8285-630F-4DA7-8387-97FC678742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1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C1E845-6585-4761-A24F-4A3618F2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E7EB52-5427-4635-8EE9-32B2AD4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418E8D-066D-467B-BA1A-E246761F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DB7AE-ECCC-4CD3-8175-041F4F5B0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999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B3F6F2-DA33-4B21-810F-FD769E253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AF0F889-20BB-48F0-834C-BEE84A46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AAED08E-3869-4DCC-917D-23118B92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E1A6-33ED-4845-901B-2E7C3E06C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0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FE7BF4-E0A5-4069-AA2B-49E53F01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CF1AB28-88E6-4D36-B01D-65280897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7579813-DD46-4013-A504-125E9166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EAB1-9F73-4312-B8DB-91D38A14D9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706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F576548-FDD2-4399-BD84-1634FA74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FDD06C-269A-4B55-9CEC-B6019F7C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6E99A5-78C0-4F5F-8945-6C2858EA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4A6E3-C77E-4769-A910-772778FFD0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464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7E06B29-8E52-41BC-92C6-D5525DCC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246D9E1-1DD0-44BA-BAF4-E8B49F65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BBEE62D-EEC6-4032-85A4-4E7B0A7C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2C8F-3B28-45AE-BC45-0A214930A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302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7C5A1D0-C738-45B3-AEA5-6A35F469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4B6C04-8BE9-45DE-8444-26B5C938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183C5B-CA29-447B-950D-F529E733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8D5F-FFDF-46B7-9D3A-97CDC92D0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587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439BC8-95D2-4611-A263-4F279900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4997B91-9F94-44F3-91B7-1C043D07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DA464F-0513-4C09-BF68-014005EF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13FF-DA59-4FBA-868C-D94280D70E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532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3E8132-57D1-499B-ADDF-7BC4AB220E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0E5EF4A-AE23-46B4-BE55-A954F7481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BE80FE-E0C4-45A3-B41A-A19C29964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F4C42B-BCC7-4C19-B99B-6EAF64E98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2D40F2-2046-4749-87F0-B3B170BDE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DBBFBA-15F2-4B43-9D49-B1CFD46CF3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CF0AC35-ADD5-4260-A2D9-C306F3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871663"/>
            <a:ext cx="8237538" cy="228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</a:t>
            </a:r>
            <a:b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EB7AECD-7DA7-45FA-887B-5D0A423800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298950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2D14A3B9-49D2-4794-824E-F7D9933DF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－Ａ）口頭発表におけるＣＯＩ状態の開示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申告すべきＣＯＩ状態がない場合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CC3E3C7-1470-46E2-8D43-FA2D178E9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05A31A-9DB4-4B10-ABE3-6AF1B38DA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8188" y="950913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</a:t>
            </a:r>
            <a:b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D4F1147-204F-48C8-A7B9-F238437E24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6088" y="3378200"/>
            <a:ext cx="8358187" cy="309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あり（○○製薬）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28949CA6-8641-49CA-B903-3AD75927B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20955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申告すべきＣＯＩ状態がある場合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9B1F610A-9E09-4CB5-9E9C-DDDA96D5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933BD1A2-64C6-49C0-BA1D-4911EB9536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1350" y="3246438"/>
            <a:ext cx="7845425" cy="31242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1200" b="1" u="sng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2600" b="1" u="sng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筆頭発表者のＣＯ Ｉ開示 </a:t>
            </a:r>
            <a:endParaRPr lang="en-US" altLang="ja-JP" sz="2600" b="1" u="sng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</a:t>
            </a:r>
            <a:r>
              <a:rPr lang="en-US" altLang="ja-JP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195" name="正方形/長方形 3">
            <a:extLst>
              <a:ext uri="{FF2B5EF4-FFF2-40B4-BE49-F238E27FC236}">
                <a16:creationId xmlns:a16="http://schemas.microsoft.com/office/drawing/2014/main" id="{AADA9637-7B22-49E9-A712-07AF6EBD8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03213"/>
            <a:ext cx="792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</a:t>
            </a:r>
            <a:r>
              <a:rPr kumimoji="0" lang="en-US" altLang="ja-JP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ポスター発表におけるＣＯＩ状態の開示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ポスターの末尾に以下の様に開示する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196" name="正方形/長方形 6">
            <a:extLst>
              <a:ext uri="{FF2B5EF4-FFF2-40B4-BE49-F238E27FC236}">
                <a16:creationId xmlns:a16="http://schemas.microsoft.com/office/drawing/2014/main" id="{D5A40091-A669-4F9E-A2F7-4478E01AA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1714500"/>
            <a:ext cx="779621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筆頭発表者：　演題発表に関連し、開示すべき</a:t>
            </a:r>
            <a:r>
              <a:rPr kumimoji="0"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CO I </a:t>
            </a: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関係に</a:t>
            </a:r>
            <a:endParaRPr kumimoji="0" lang="en-US" altLang="ja-JP" sz="24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ある　企業などはありません。</a:t>
            </a:r>
            <a:endParaRPr kumimoji="0" lang="en-US" altLang="ja-JP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97" name="正方形/長方形 7">
            <a:extLst>
              <a:ext uri="{FF2B5EF4-FFF2-40B4-BE49-F238E27FC236}">
                <a16:creationId xmlns:a16="http://schemas.microsoft.com/office/drawing/2014/main" id="{9C84F088-4002-45B4-B1E2-3AF62B27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1608138"/>
            <a:ext cx="7894638" cy="884237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" name="正方形/長方形 9">
            <a:extLst>
              <a:ext uri="{FF2B5EF4-FFF2-40B4-BE49-F238E27FC236}">
                <a16:creationId xmlns:a16="http://schemas.microsoft.com/office/drawing/2014/main" id="{FBA95A27-DC6A-4156-8B0D-291B3E47B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2649538"/>
            <a:ext cx="128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或いは、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329</Words>
  <Application>Microsoft Office PowerPoint</Application>
  <PresentationFormat>画面に合わせる (4:3)</PresentationFormat>
  <Paragraphs>40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日本アフェレシス学会 ＣＯ Ｉ 開示 　 筆頭発表者名：　○○　○○</vt:lpstr>
      <vt:lpstr>日本アフェレシス学会 ＣＯ Ｉ 開示 　 筆頭発表者名：　○○　○○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ito</cp:lastModifiedBy>
  <cp:revision>95</cp:revision>
  <cp:lastPrinted>2010-09-09T05:26:38Z</cp:lastPrinted>
  <dcterms:created xsi:type="dcterms:W3CDTF">2010-06-05T13:17:17Z</dcterms:created>
  <dcterms:modified xsi:type="dcterms:W3CDTF">2021-10-07T00:59:19Z</dcterms:modified>
</cp:coreProperties>
</file>